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8cb0f9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8cb0f9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8cb0f959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8cb0f959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8cb0f959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8cb0f959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8cb0f959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8cb0f959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8cb0f959a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8cb0f959a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8cb0f959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8cb0f959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cb0f959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cb0f959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8cb0f959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8cb0f959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cb0f959a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cb0f959a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8cb0f959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8cb0f959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8cb0f959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8cb0f959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8cb0f959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8cb0f959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8cb0f959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8cb0f959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8cb0f95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8cb0f95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8cb0f959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8cb0f959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8cb0f959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8cb0f959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8cb0f959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8cb0f959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8cb0f959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8cb0f959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8cb0f959a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8cb0f959a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8cb0f959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8cb0f959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www.mathworks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www.mathwork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Control for DC motor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24000" y="3596300"/>
            <a:ext cx="4255500" cy="1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Oraz Ospanov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Malik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Andrey Yershov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data acquisition experiment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75" y="1082575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14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Arduino Hardware 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63" y="791950"/>
            <a:ext cx="7698473" cy="40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16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Hardware Setup #1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48" y="981275"/>
            <a:ext cx="5996316" cy="37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65149"/>
            <a:ext cx="5704474" cy="427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4">
            <a:alphaModFix/>
          </a:blip>
          <a:srcRect b="11940" l="3600" r="33228" t="0"/>
          <a:stretch/>
        </p:blipFill>
        <p:spPr>
          <a:xfrm>
            <a:off x="4763875" y="735500"/>
            <a:ext cx="4380125" cy="228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16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Hardware Setup #2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Hardware Setup #2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2" y="1326450"/>
            <a:ext cx="8667776" cy="31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75" y="363513"/>
            <a:ext cx="5888630" cy="441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15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</a:t>
            </a:r>
            <a:r>
              <a:rPr lang="en"/>
              <a:t>dSpace Hardware setup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50" y="780700"/>
            <a:ext cx="5546601" cy="41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62300" y="7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control model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75" y="694094"/>
            <a:ext cx="8520600" cy="433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282125" y="14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dSpace Model for data acquisition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75" y="791950"/>
            <a:ext cx="7504400" cy="4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Synthesized plant model Results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MATLAB simulation - 97% accuracy, linear approximation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Arduino setup - aliasing issue, </a:t>
            </a:r>
            <a:r>
              <a:rPr lang="en" sz="2100"/>
              <a:t>further</a:t>
            </a:r>
            <a:r>
              <a:rPr lang="en" sz="2100"/>
              <a:t> work needed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dSpace setup - 73% accuracy, linear approximation</a:t>
            </a:r>
            <a:endParaRPr sz="21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00" y="2409250"/>
            <a:ext cx="3124526" cy="234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075" y="2359800"/>
            <a:ext cx="3124526" cy="23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1137500" y="4789500"/>
            <a:ext cx="157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Simulated DC motor</a:t>
            </a:r>
            <a:endParaRPr sz="1100"/>
          </a:p>
        </p:txBody>
      </p:sp>
      <p:sp>
        <p:nvSpPr>
          <p:cNvPr id="190" name="Google Shape;190;p31"/>
          <p:cNvSpPr txBox="1"/>
          <p:nvPr/>
        </p:nvSpPr>
        <p:spPr>
          <a:xfrm>
            <a:off x="6525250" y="4789500"/>
            <a:ext cx="157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dSpace </a:t>
            </a:r>
            <a:r>
              <a:rPr lang="en" sz="1100"/>
              <a:t>DC motor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control theory?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7364" l="0" r="0" t="0"/>
          <a:stretch/>
        </p:blipFill>
        <p:spPr>
          <a:xfrm>
            <a:off x="1673300" y="1858175"/>
            <a:ext cx="5797399" cy="200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092600" y="4518663"/>
            <a:ext cx="20514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Data-driven control. (n.d.). Retrieved February 18, 2021, from https://www.mathworks.com/matlabcentral/fileexchange/42758-data-driven-control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201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different setups were built for DDC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acquired data was analyzed in MATLAB, </a:t>
            </a:r>
            <a:r>
              <a:rPr lang="en"/>
              <a:t>controllers were synthesized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Next up:</a:t>
            </a:r>
            <a:r>
              <a:rPr lang="en"/>
              <a:t> fine tune the controller on dSpace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another microcontroller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case of success, implement reinforcement learning based on microcontroller.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Data-Driven approach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75" y="2115910"/>
            <a:ext cx="2410251" cy="1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939" y="2115900"/>
            <a:ext cx="2951459" cy="1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769025" y="2246750"/>
            <a:ext cx="61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F3031"/>
                </a:solidFill>
                <a:latin typeface="Georgia"/>
                <a:ea typeface="Georgia"/>
                <a:cs typeface="Georgia"/>
                <a:sym typeface="Georgia"/>
              </a:rPr>
              <a:t>≠</a:t>
            </a:r>
            <a:endParaRPr sz="7200">
              <a:solidFill>
                <a:srgbClr val="2F303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approach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99" y="1194375"/>
            <a:ext cx="5863599" cy="37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7503800" y="4135400"/>
            <a:ext cx="16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Y. Naung, A. Schagin, H. Oo, K. Ye, and Z. Khaing, “Implementation of data driven control system of dc motor by using system identification process,” in 2018 IEEE Conference of Russian Young Researchers in Electrical and Electronic Engineering</a:t>
            </a:r>
            <a:endParaRPr sz="7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" y="694225"/>
            <a:ext cx="8253000" cy="37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503800" y="4135400"/>
            <a:ext cx="16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Y. Naung, A. Schagin, H. Oo, K. Ye, and Z. Khaing, “Implementation of data driven control system of dc motor by using system identification process,” in 2018 IEEE Conference of Russian Young Researchers in Electrical and Electronic Engineering</a:t>
            </a:r>
            <a:endParaRPr sz="7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84775" y="0"/>
            <a:ext cx="892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Related work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DDC for Simulated DC motors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6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DeePC algorithm for real-time DDC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75" y="869876"/>
            <a:ext cx="5649399" cy="37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376675" y="4204500"/>
            <a:ext cx="168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 P. G. Carlet, A. Favato, S. Bolognani, and F. D ̈orfler, “Data-driven predictive currentcontrol for synchronous motor drives,” in 2020 IEEE Energy Conversion Congress andExposition (ECCE), pp. 5148–5154, IEEE, 2020.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822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Data Driven Predictive Control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76" y="889275"/>
            <a:ext cx="4508650" cy="42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7376675" y="4204500"/>
            <a:ext cx="1682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J. Coulson, J. Lygeros, and F. D ̈orfler, “Data-enabled predictive control:  In the shallows</a:t>
            </a:r>
            <a:r>
              <a:rPr lang="en" sz="700">
                <a:solidFill>
                  <a:srgbClr val="FFFFFF"/>
                </a:solidFill>
              </a:rPr>
              <a:t> </a:t>
            </a:r>
            <a:r>
              <a:rPr lang="en" sz="700">
                <a:solidFill>
                  <a:srgbClr val="FFFFFF"/>
                </a:solidFill>
              </a:rPr>
              <a:t>of the deepc,” in 2019 18th European Control Conference (ECC) pp. 307–312, IEEE, 2019.</a:t>
            </a:r>
            <a:endParaRPr sz="7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Model for Data acquisition with MATLAB simulation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5665"/>
            <a:ext cx="9144001" cy="323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7605800" y="4466200"/>
            <a:ext cx="157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Data-driven control. Retrieved February 18, 2021, from </a:t>
            </a:r>
            <a:r>
              <a:rPr lang="en" sz="7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https://www.mathworks.com/</a:t>
            </a:r>
            <a:r>
              <a:rPr lang="en" sz="700">
                <a:solidFill>
                  <a:srgbClr val="FFFFFF"/>
                </a:solidFill>
              </a:rPr>
              <a:t>matlabcentral/fileexchange/42758-data-driven-control</a:t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model in</a:t>
            </a:r>
            <a:r>
              <a:rPr lang="en"/>
              <a:t> MATLAB simulation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3999" cy="3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7605800" y="4466200"/>
            <a:ext cx="157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Data-driven control. Retrieved February 18, 2021, from </a:t>
            </a:r>
            <a:r>
              <a:rPr lang="en" sz="7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https://www.mathworks.com/</a:t>
            </a:r>
            <a:r>
              <a:rPr lang="en" sz="700">
                <a:solidFill>
                  <a:srgbClr val="FFFFFF"/>
                </a:solidFill>
              </a:rPr>
              <a:t>matlabcentral/fileexchange/42758-data-driven-control</a:t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